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59" r:id="rId7"/>
    <p:sldId id="260" r:id="rId8"/>
    <p:sldId id="261" r:id="rId9"/>
    <p:sldId id="262" r:id="rId10"/>
    <p:sldId id="263" r:id="rId11"/>
    <p:sldId id="272" r:id="rId12"/>
    <p:sldId id="273" r:id="rId13"/>
    <p:sldId id="264" r:id="rId14"/>
    <p:sldId id="265" r:id="rId15"/>
    <p:sldId id="274" r:id="rId16"/>
    <p:sldId id="266" r:id="rId17"/>
    <p:sldId id="267" r:id="rId18"/>
    <p:sldId id="268" r:id="rId19"/>
    <p:sldId id="275" r:id="rId20"/>
    <p:sldId id="277" r:id="rId21"/>
    <p:sldId id="276" r:id="rId22"/>
    <p:sldId id="269" r:id="rId23"/>
    <p:sldId id="270" r:id="rId24"/>
    <p:sldId id="27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607B-773C-40C8-8188-C88017F16BB7}" type="datetimeFigureOut">
              <a:rPr lang="en-ID" smtClean="0"/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2760-7020-4AF1-B873-4FA660420C81}" type="slidenum">
              <a:rPr lang="en-ID" smtClean="0"/>
            </a:fld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607B-773C-40C8-8188-C88017F16BB7}" type="datetimeFigureOut">
              <a:rPr lang="en-ID" smtClean="0"/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2760-7020-4AF1-B873-4FA660420C81}" type="slidenum">
              <a:rPr lang="en-ID" smtClean="0"/>
            </a:fld>
            <a:endParaRPr lang="en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D5C3607B-773C-40C8-8188-C88017F16BB7}" type="datetimeFigureOut">
              <a:rPr lang="en-ID" smtClean="0"/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A4FA2760-7020-4AF1-B873-4FA660420C81}" type="slidenum">
              <a:rPr lang="en-ID" smtClean="0"/>
            </a:fld>
            <a:endParaRPr lang="en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607B-773C-40C8-8188-C88017F16BB7}" type="datetimeFigureOut">
              <a:rPr lang="en-ID" smtClean="0"/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2760-7020-4AF1-B873-4FA660420C81}" type="slidenum">
              <a:rPr lang="en-ID" smtClean="0"/>
            </a:fld>
            <a:endParaRPr lang="en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C3607B-773C-40C8-8188-C88017F16BB7}" type="datetimeFigureOut">
              <a:rPr lang="en-ID" smtClean="0"/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FA2760-7020-4AF1-B873-4FA660420C81}" type="slidenum">
              <a:rPr lang="en-ID" smtClean="0"/>
            </a:fld>
            <a:endParaRPr lang="en-ID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607B-773C-40C8-8188-C88017F16BB7}" type="datetimeFigureOut">
              <a:rPr lang="en-ID" smtClean="0"/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2760-7020-4AF1-B873-4FA660420C81}" type="slidenum">
              <a:rPr lang="en-ID" smtClean="0"/>
            </a:fld>
            <a:endParaRPr lang="en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607B-773C-40C8-8188-C88017F16BB7}" type="datetimeFigureOut">
              <a:rPr lang="en-ID" smtClean="0"/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2760-7020-4AF1-B873-4FA660420C81}" type="slidenum">
              <a:rPr lang="en-ID" smtClean="0"/>
            </a:fld>
            <a:endParaRPr lang="en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607B-773C-40C8-8188-C88017F16BB7}" type="datetimeFigureOut">
              <a:rPr lang="en-ID" smtClean="0"/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2760-7020-4AF1-B873-4FA660420C81}" type="slidenum">
              <a:rPr lang="en-ID" smtClean="0"/>
            </a:fld>
            <a:endParaRPr lang="en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607B-773C-40C8-8188-C88017F16BB7}" type="datetimeFigureOut">
              <a:rPr lang="en-ID" smtClean="0"/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2760-7020-4AF1-B873-4FA660420C81}" type="slidenum">
              <a:rPr lang="en-ID" smtClean="0"/>
            </a:fld>
            <a:endParaRPr lang="en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607B-773C-40C8-8188-C88017F16BB7}" type="datetimeFigureOut">
              <a:rPr lang="en-ID" smtClean="0"/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2760-7020-4AF1-B873-4FA660420C81}" type="slidenum">
              <a:rPr lang="en-ID" smtClean="0"/>
            </a:fld>
            <a:endParaRPr lang="en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607B-773C-40C8-8188-C88017F16BB7}" type="datetimeFigureOut">
              <a:rPr lang="en-ID" smtClean="0"/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2760-7020-4AF1-B873-4FA660420C81}" type="slidenum">
              <a:rPr lang="en-ID" smtClean="0"/>
            </a:fld>
            <a:endParaRPr lang="en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D5C3607B-773C-40C8-8188-C88017F16BB7}" type="datetimeFigureOut">
              <a:rPr lang="en-ID" smtClean="0"/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A4FA2760-7020-4AF1-B873-4FA660420C81}" type="slidenum">
              <a:rPr lang="en-ID" smtClean="0"/>
            </a:fld>
            <a:endParaRPr lang="en-ID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anose="05000000000000000000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93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877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594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ID" dirty="0"/>
              <a:t>SYNTECHNESIA</a:t>
            </a:r>
            <a:endParaRPr lang="en-US" altLang="en-ID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JAYDANE KHALID</a:t>
            </a:r>
            <a:endParaRPr lang="en-US" dirty="0"/>
          </a:p>
          <a:p>
            <a:r>
              <a:rPr lang="en-US" dirty="0"/>
              <a:t>XII RPL </a:t>
            </a:r>
            <a:endParaRPr lang="en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4421584"/>
            <a:ext cx="1767841" cy="17678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080" y="4454970"/>
            <a:ext cx="1882144" cy="18821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antarmuka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Form Registrasi Masyarakat</a:t>
            </a:r>
            <a:endParaRPr lang="en-US" dirty="0"/>
          </a:p>
          <a:p>
            <a:endParaRPr lang="en-US" dirty="0"/>
          </a:p>
          <a:p>
            <a:endParaRPr lang="en-ID" dirty="0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12725" y="2513965"/>
            <a:ext cx="5575300" cy="40633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935" y="2513965"/>
            <a:ext cx="5932805" cy="40633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antarmuka</a:t>
            </a:r>
            <a:endParaRPr lang="en-ID" dirty="0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0" y="1980565"/>
            <a:ext cx="11607800" cy="4732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antarmuka</a:t>
            </a:r>
            <a:endParaRPr lang="en-ID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2740" y="1793240"/>
            <a:ext cx="11502390" cy="50641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antarmuka</a:t>
            </a:r>
            <a:endParaRPr lang="en-ID" dirty="0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9080" y="2012315"/>
            <a:ext cx="11612245" cy="46748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antarmuka</a:t>
            </a:r>
            <a:endParaRPr lang="en-ID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3060" y="2011680"/>
            <a:ext cx="11547475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antarmuka</a:t>
            </a:r>
            <a:endParaRPr lang="en-ID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" y="1792605"/>
            <a:ext cx="12191365" cy="50647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antarmuka</a:t>
            </a:r>
            <a:endParaRPr lang="en-ID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6055" y="1948815"/>
            <a:ext cx="11773535" cy="46920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antarmuka</a:t>
            </a:r>
            <a:endParaRPr lang="en-ID" dirty="0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7695" y="2011680"/>
            <a:ext cx="10864850" cy="45688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antarmuka</a:t>
            </a:r>
            <a:endParaRPr lang="en-ID" dirty="0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2690" y="2011680"/>
            <a:ext cx="9760585" cy="45478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antarmuka</a:t>
            </a:r>
            <a:endParaRPr lang="en-ID" dirty="0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5200" y="1996440"/>
            <a:ext cx="10259060" cy="46399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APLIKASI Laporan &amp; PENGADUAN MASYARAKAT</a:t>
            </a:r>
            <a:endParaRPr lang="en-ID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24000" y="4182110"/>
            <a:ext cx="9144000" cy="2354580"/>
          </a:xfrm>
        </p:spPr>
        <p:txBody>
          <a:bodyPr>
            <a:noAutofit/>
          </a:bodyPr>
          <a:lstStyle/>
          <a:p>
            <a:r>
              <a:rPr lang="en-US" altLang="en-ID" dirty="0"/>
              <a:t>SYNTECHNESIA</a:t>
            </a:r>
            <a:endParaRPr lang="en-US" altLang="en-ID" dirty="0"/>
          </a:p>
          <a:p>
            <a:r>
              <a:rPr lang="en-US" altLang="en-ID" dirty="0"/>
              <a:t>adalah platform aplikasi pelaporan &amp; pengaduan Masyarakat berbasis website, yang memiliki tujuan untuk menyampaikan dan memvalidasi laporan-laporan yang telah disampaikan oleh Masyarakat dalam segala aspek bidang kehidupan, dan berfungsi sebagai media perantara antara masyarakat dengan pemerintah, supaya laporan &amp; pengaduan yang diajukan bisa tersampaikan dan ditangani langsung oleh Departemen Pemerintahan.MASYARAKAT YANG BERTUJUAN UNTUK</a:t>
            </a:r>
            <a:endParaRPr lang="en-US" altLang="en-ID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antarmuka</a:t>
            </a:r>
            <a:endParaRPr lang="en-ID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5695" y="2011680"/>
            <a:ext cx="9958070" cy="46393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antarmuka</a:t>
            </a:r>
            <a:endParaRPr lang="en-ID" dirty="0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81455" y="2011680"/>
            <a:ext cx="9225915" cy="42062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kelebihan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690" y="2011680"/>
            <a:ext cx="9784080" cy="310515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Mempersingkat waktu penyampaian laporan / pengaduan informasi </a:t>
            </a:r>
            <a:endParaRPr lang="en-US" dirty="0" err="1"/>
          </a:p>
          <a:p>
            <a:pPr marL="0" indent="0">
              <a:buNone/>
            </a:pPr>
            <a:r>
              <a:rPr lang="en-US" altLang="en-ID"/>
              <a:t>Flexibilitas dalam melapor dan mengajukan pengaduan di seluruh dunia, karena dapat diakses dimana saja dan kapan saja.</a:t>
            </a:r>
            <a:endParaRPr lang="en-US" altLang="en-ID"/>
          </a:p>
          <a:p>
            <a:pPr marL="0" indent="0">
              <a:buNone/>
            </a:pPr>
            <a:r>
              <a:rPr lang="en-US" altLang="en-ID"/>
              <a:t>Sekuritas tinggi dan terjamin, seluruh akun dalam sistem Syntech di enkripsi dengan sangat baik dan aman.</a:t>
            </a:r>
            <a:endParaRPr lang="en-US" altLang="en-ID"/>
          </a:p>
          <a:p>
            <a:pPr marL="0" indent="0">
              <a:buNone/>
            </a:pPr>
            <a:r>
              <a:rPr lang="en-US" altLang="en-ID"/>
              <a:t>Respons yang cepat tanggap dari Admin maupun Petugas.</a:t>
            </a:r>
            <a:endParaRPr lang="en-US" altLang="en-ID"/>
          </a:p>
          <a:p>
            <a:pPr marL="0" indent="0">
              <a:buNone/>
            </a:pPr>
            <a:r>
              <a:rPr lang="en-US" altLang="en-ID"/>
              <a:t>Tampilan UI / UX yang lebih friendly dan smooth.</a:t>
            </a:r>
            <a:endParaRPr lang="en-US" altLang="en-ID"/>
          </a:p>
          <a:p>
            <a:pPr marL="0" indent="0">
              <a:buNone/>
            </a:pPr>
            <a:endParaRPr lang="en-US" altLang="en-ID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fungsional</a:t>
            </a:r>
            <a:endParaRPr lang="en-ID" dirty="0"/>
          </a:p>
        </p:txBody>
      </p:sp>
      <p:sp>
        <p:nvSpPr>
          <p:cNvPr id="5" name="Content Placeholder 4"/>
          <p:cNvSpPr/>
          <p:nvPr>
            <p:ph idx="1"/>
          </p:nvPr>
        </p:nvSpPr>
        <p:spPr>
          <a:xfrm>
            <a:off x="0" y="2011680"/>
            <a:ext cx="12192000" cy="4846955"/>
          </a:xfrm>
        </p:spPr>
        <p:txBody>
          <a:bodyPr>
            <a:noAutofit/>
          </a:bodyPr>
          <a:p>
            <a:r>
              <a:rPr lang="en-US" sz="12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a. Registrasi akun.</a:t>
            </a:r>
            <a:endParaRPr lang="en-US" sz="12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2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2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b. Login.</a:t>
            </a:r>
            <a:endParaRPr lang="en-US" sz="12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2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2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c. Menulis Laporan atau Mengajukan Pengaduan.</a:t>
            </a:r>
            <a:endParaRPr lang="en-US" sz="12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2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2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d. Verifikasi dan Validasi (dilakukan oleh Admin, method nya ceklis laporan apabila valid lalu teruskan ke petugas, apabila laporan invalid, hapus laporan dan beri notice ke pelapor)</a:t>
            </a:r>
            <a:endParaRPr lang="en-US" sz="12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2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2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 Generate Laporan (pustaka laporan yang harus dikoleksi dan disorting dari Descending ke Ascending)</a:t>
            </a:r>
            <a:endParaRPr lang="en-US" sz="12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2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2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f. Memberikan Tanggapan (dilakukan oleh petugas, dengan syarat apabila laporan valid)</a:t>
            </a:r>
            <a:endParaRPr lang="en-US" sz="12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2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2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g. Logout</a:t>
            </a:r>
            <a:endParaRPr lang="en-US" sz="12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 CASE</a:t>
            </a:r>
            <a:endParaRPr lang="en-ID" dirty="0"/>
          </a:p>
        </p:txBody>
      </p:sp>
      <p:pic>
        <p:nvPicPr>
          <p:cNvPr id="10" name="Picture 10" descr="useCas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46020" y="1793240"/>
            <a:ext cx="7400290" cy="50641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DIAGRAM  ACTIVITY</a:t>
            </a:r>
            <a:endParaRPr lang="en-ID" dirty="0"/>
          </a:p>
        </p:txBody>
      </p:sp>
      <p:pic>
        <p:nvPicPr>
          <p:cNvPr id="15" name="Picture 15" descr="activityDiagra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38275" y="1792605"/>
            <a:ext cx="9184640" cy="5035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Perancangan</a:t>
            </a:r>
            <a:r>
              <a:rPr lang="en-US" dirty="0"/>
              <a:t> data</a:t>
            </a:r>
            <a:endParaRPr lang="en-ID" dirty="0"/>
          </a:p>
        </p:txBody>
      </p:sp>
      <p:pic>
        <p:nvPicPr>
          <p:cNvPr id="5" name="Content Placeholder 4" descr="ER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793240"/>
            <a:ext cx="12191365" cy="50469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/>
          <p:nvPr/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anose="05000000000000000000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93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877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594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ID"/>
          </a:p>
          <a:p>
            <a:endParaRPr lang="en-ID"/>
          </a:p>
          <a:p>
            <a:endParaRPr lang="en-ID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605" y="-635"/>
            <a:ext cx="12199620" cy="68592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antarmuka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865" y="1918335"/>
            <a:ext cx="10986135" cy="4206240"/>
          </a:xfrm>
        </p:spPr>
        <p:txBody>
          <a:bodyPr/>
          <a:lstStyle/>
          <a:p>
            <a:r>
              <a:rPr lang="en-US" dirty="0"/>
              <a:t>Form Login</a:t>
            </a:r>
            <a:endParaRPr lang="en-US" dirty="0"/>
          </a:p>
          <a:p>
            <a:endParaRPr lang="en-US" dirty="0"/>
          </a:p>
          <a:p>
            <a:endParaRPr lang="en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945" y="2352040"/>
            <a:ext cx="11137265" cy="42900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antarmuka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Form Registrasi Petugas</a:t>
            </a:r>
            <a:endParaRPr lang="en-US" dirty="0"/>
          </a:p>
          <a:p>
            <a:endParaRPr lang="en-US" dirty="0"/>
          </a:p>
          <a:p>
            <a:endParaRPr lang="en-ID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62915" y="2691765"/>
            <a:ext cx="5062855" cy="3295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2765425"/>
            <a:ext cx="6101080" cy="322199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0</TotalTime>
  <Words>1786</Words>
  <Application>WPS Presentation</Application>
  <PresentationFormat>Widescreen</PresentationFormat>
  <Paragraphs>85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SimSun</vt:lpstr>
      <vt:lpstr>Wingdings</vt:lpstr>
      <vt:lpstr>Corbel</vt:lpstr>
      <vt:lpstr>Microsoft YaHei</vt:lpstr>
      <vt:lpstr>Arial Unicode MS</vt:lpstr>
      <vt:lpstr>Calibri</vt:lpstr>
      <vt:lpstr>Banded</vt:lpstr>
      <vt:lpstr>Aplikasi Pembayaran Spp</vt:lpstr>
      <vt:lpstr>Kegunaan sistem</vt:lpstr>
      <vt:lpstr>Kebutuhan fungsional</vt:lpstr>
      <vt:lpstr>Kebutuhan fungsional</vt:lpstr>
      <vt:lpstr>Kebutuhan fungsional</vt:lpstr>
      <vt:lpstr>Perancangan data</vt:lpstr>
      <vt:lpstr>PowerPoint 演示文稿</vt:lpstr>
      <vt:lpstr>Perancangan antarmuka</vt:lpstr>
      <vt:lpstr>Perancangan antarmuka</vt:lpstr>
      <vt:lpstr>Perancangan antarmuka</vt:lpstr>
      <vt:lpstr>Perancangan antarmuka</vt:lpstr>
      <vt:lpstr>Perancangan antarmuka</vt:lpstr>
      <vt:lpstr>Perancangan antarmuka</vt:lpstr>
      <vt:lpstr>Perancangan antarmuka</vt:lpstr>
      <vt:lpstr>Perancangan antarmuka</vt:lpstr>
      <vt:lpstr>Perancangan antarmuka</vt:lpstr>
      <vt:lpstr>Perancangan antarmuka</vt:lpstr>
      <vt:lpstr>Perancangan antarmuka</vt:lpstr>
      <vt:lpstr>Perancangan antarmuka</vt:lpstr>
      <vt:lpstr>Perancangan antarmuka</vt:lpstr>
      <vt:lpstr>Perancangan antarmuka</vt:lpstr>
      <vt:lpstr>kelebihan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Pembayaran Spp</dc:title>
  <dc:creator>ACER</dc:creator>
  <cp:lastModifiedBy>PC - 1</cp:lastModifiedBy>
  <cp:revision>9</cp:revision>
  <dcterms:created xsi:type="dcterms:W3CDTF">2021-04-02T15:09:00Z</dcterms:created>
  <dcterms:modified xsi:type="dcterms:W3CDTF">2021-04-03T08:53:24Z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1033-11.2.0.10078</vt:lpwstr>
  </property>
</Properties>
</file>